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51403DA-D444-46E6-A93B-F9DAC68F170E}"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479CE0A-CA19-41AE-B650-0C142211942F}" type="datetimeFigureOut">
              <a:rPr lang="es-MX" smtClean="0"/>
              <a:t>01/10/2011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751403DA-D444-46E6-A93B-F9DAC68F170E}" type="slidenum">
              <a:rPr lang="es-MX" smtClean="0"/>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79CE0A-CA19-41AE-B650-0C142211942F}" type="datetimeFigureOut">
              <a:rPr lang="es-MX" smtClean="0"/>
              <a:t>01/10/2011</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1403DA-D444-46E6-A93B-F9DAC68F170E}" type="slidenum">
              <a:rPr lang="es-MX" smtClean="0"/>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60648"/>
            <a:ext cx="9144000" cy="1355576"/>
          </a:xfrm>
          <a:solidFill>
            <a:schemeClr val="bg1"/>
          </a:solidFill>
        </p:spPr>
        <p:txBody>
          <a:bodyPr>
            <a:normAutofit/>
          </a:bodyPr>
          <a:lstStyle/>
          <a:p>
            <a:pPr algn="ctr"/>
            <a:r>
              <a:rPr lang="es-MX" sz="4400" dirty="0" smtClean="0">
                <a:solidFill>
                  <a:srgbClr val="FFFF00"/>
                </a:solidFill>
                <a:latin typeface="Andalus" pitchFamily="18" charset="-78"/>
                <a:cs typeface="Andalus" pitchFamily="18" charset="-78"/>
              </a:rPr>
              <a:t>PASO 4.-SINTETIZAR Y UTILIZAR LA INFORMACION</a:t>
            </a:r>
            <a:endParaRPr lang="es-MX" sz="4400" dirty="0">
              <a:solidFill>
                <a:srgbClr val="FFFF00"/>
              </a:solidFill>
              <a:latin typeface="Andalus" pitchFamily="18" charset="-78"/>
              <a:cs typeface="Andalus" pitchFamily="18" charset="-78"/>
            </a:endParaRPr>
          </a:p>
        </p:txBody>
      </p:sp>
      <p:sp>
        <p:nvSpPr>
          <p:cNvPr id="3" name="2 Subtítulo"/>
          <p:cNvSpPr>
            <a:spLocks noGrp="1"/>
          </p:cNvSpPr>
          <p:nvPr>
            <p:ph type="subTitle" idx="1"/>
          </p:nvPr>
        </p:nvSpPr>
        <p:spPr>
          <a:xfrm>
            <a:off x="0" y="1844824"/>
            <a:ext cx="9144000" cy="720080"/>
          </a:xfrm>
          <a:solidFill>
            <a:srgbClr val="FFC000"/>
          </a:solidFill>
        </p:spPr>
        <p:txBody>
          <a:bodyPr/>
          <a:lstStyle/>
          <a:p>
            <a:pPr algn="ctr"/>
            <a:r>
              <a:rPr lang="es-MX" sz="2800" u="sng" dirty="0" smtClean="0">
                <a:solidFill>
                  <a:schemeClr val="bg1"/>
                </a:solidFill>
              </a:rPr>
              <a:t>¿QUE ES LA CULTURA DE LA PAZ?</a:t>
            </a:r>
          </a:p>
          <a:p>
            <a:pPr algn="just"/>
            <a:endParaRPr lang="es-MX" dirty="0"/>
          </a:p>
        </p:txBody>
      </p:sp>
      <p:sp>
        <p:nvSpPr>
          <p:cNvPr id="4" name="3 CuadroTexto"/>
          <p:cNvSpPr txBox="1"/>
          <p:nvPr/>
        </p:nvSpPr>
        <p:spPr>
          <a:xfrm rot="20963129">
            <a:off x="1027749" y="3337075"/>
            <a:ext cx="7416824" cy="2862322"/>
          </a:xfrm>
          <a:prstGeom prst="rect">
            <a:avLst/>
          </a:prstGeom>
          <a:solidFill>
            <a:srgbClr val="00FF00"/>
          </a:solidFill>
        </p:spPr>
        <p:txBody>
          <a:bodyPr wrap="square" rtlCol="0">
            <a:spAutoFit/>
          </a:bodyPr>
          <a:lstStyle/>
          <a:p>
            <a:pPr algn="just"/>
            <a:r>
              <a:rPr lang="es-MX" sz="2000" dirty="0" smtClean="0">
                <a:solidFill>
                  <a:srgbClr val="002060"/>
                </a:solidFill>
                <a:latin typeface="Aharoni" pitchFamily="2" charset="-79"/>
                <a:cs typeface="Aharoni" pitchFamily="2" charset="-79"/>
              </a:rPr>
              <a:t>La cultura de la paz, es un conjunto de valores, actitudes y comportamientos que reflejan el respeto a la vida de la persona y de su dignidad, de todos los derechos humanos; así como el rechazo a la violencia en todas sus formas </a:t>
            </a:r>
            <a:r>
              <a:rPr lang="es-MX" sz="2000" dirty="0">
                <a:solidFill>
                  <a:srgbClr val="002060"/>
                </a:solidFill>
                <a:latin typeface="Aharoni" pitchFamily="2" charset="-79"/>
                <a:cs typeface="Aharoni" pitchFamily="2" charset="-79"/>
              </a:rPr>
              <a:t>y la </a:t>
            </a:r>
            <a:r>
              <a:rPr lang="es-MX" sz="2000" dirty="0" smtClean="0">
                <a:solidFill>
                  <a:srgbClr val="002060"/>
                </a:solidFill>
                <a:latin typeface="Aharoni" pitchFamily="2" charset="-79"/>
                <a:cs typeface="Aharoni" pitchFamily="2" charset="-79"/>
              </a:rPr>
              <a:t>adhesión </a:t>
            </a:r>
            <a:r>
              <a:rPr lang="es-MX" sz="2000" dirty="0">
                <a:solidFill>
                  <a:srgbClr val="002060"/>
                </a:solidFill>
                <a:latin typeface="Aharoni" pitchFamily="2" charset="-79"/>
                <a:cs typeface="Aharoni" pitchFamily="2" charset="-79"/>
              </a:rPr>
              <a:t>a los principios de democracia, libertad, justicia, solidaridad, cooperación, pluralismo y tolerancia, así como la comprensión tanto entre los pueblos como entre los grupos y las personas sin importar sexo, etnia, religión, nacionalidad o cultura</a:t>
            </a:r>
            <a:r>
              <a:rPr lang="es-MX" sz="2000" dirty="0" smtClean="0">
                <a:solidFill>
                  <a:srgbClr val="002060"/>
                </a:solidFill>
                <a:latin typeface="Aharoni" pitchFamily="2" charset="-79"/>
                <a:cs typeface="Aharoni" pitchFamily="2" charset="-79"/>
              </a:rPr>
              <a:t> </a:t>
            </a:r>
            <a:endParaRPr lang="es-MX" sz="2000" dirty="0">
              <a:solidFill>
                <a:srgbClr val="002060"/>
              </a:solidFill>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21179858">
            <a:off x="34213" y="369936"/>
            <a:ext cx="6126255" cy="936104"/>
          </a:xfrm>
          <a:solidFill>
            <a:srgbClr val="00FF00"/>
          </a:solidFill>
        </p:spPr>
        <p:txBody>
          <a:bodyPr/>
          <a:lstStyle/>
          <a:p>
            <a:pPr algn="ctr"/>
            <a:r>
              <a:rPr lang="es-MX" dirty="0" smtClean="0">
                <a:solidFill>
                  <a:schemeClr val="tx1"/>
                </a:solidFill>
              </a:rPr>
              <a:t>CULTURA DE LA PAZ</a:t>
            </a:r>
            <a:endParaRPr lang="es-MX" dirty="0">
              <a:solidFill>
                <a:schemeClr val="tx1"/>
              </a:solidFill>
            </a:endParaRPr>
          </a:p>
        </p:txBody>
      </p:sp>
      <p:sp>
        <p:nvSpPr>
          <p:cNvPr id="3" name="2 Subtítulo"/>
          <p:cNvSpPr>
            <a:spLocks noGrp="1"/>
          </p:cNvSpPr>
          <p:nvPr>
            <p:ph type="subTitle" idx="1"/>
          </p:nvPr>
        </p:nvSpPr>
        <p:spPr>
          <a:xfrm rot="208329">
            <a:off x="86553" y="3526645"/>
            <a:ext cx="7854696" cy="3096344"/>
          </a:xfrm>
          <a:solidFill>
            <a:srgbClr val="FFFF00"/>
          </a:solidFill>
        </p:spPr>
        <p:txBody>
          <a:bodyPr>
            <a:normAutofit fontScale="55000" lnSpcReduction="20000"/>
          </a:bodyPr>
          <a:lstStyle/>
          <a:p>
            <a:pPr algn="just"/>
            <a:r>
              <a:rPr lang="es-MX" sz="4200" dirty="0" smtClean="0">
                <a:solidFill>
                  <a:srgbClr val="00B050"/>
                </a:solidFill>
                <a:latin typeface="Aharoni" pitchFamily="2" charset="-79"/>
                <a:cs typeface="Aharoni" pitchFamily="2" charset="-79"/>
              </a:rPr>
              <a:t> Una </a:t>
            </a:r>
            <a:r>
              <a:rPr lang="es-MX" sz="4200" dirty="0" smtClean="0">
                <a:solidFill>
                  <a:srgbClr val="00B050"/>
                </a:solidFill>
                <a:latin typeface="Aharoni" pitchFamily="2" charset="-79"/>
                <a:cs typeface="Aharoni" pitchFamily="2" charset="-79"/>
              </a:rPr>
              <a:t>educación para la Paz se ha ido convirtiendo en uno de los nuevos retos de la educación. Aunque los ritmos de su implantación e integración en los centros escolares puedan ser todavía muy desiguales, es preciso extender la convicción de que la Educación para la Paz es una necesidad, no un lujo superfluo o una moda coyuntural y que mejor que haciendo éste trabajo de sensibilización a través personas que son a su vez agentes sociales y que pueden transmitir éstos valores al resto de la población.</a:t>
            </a:r>
          </a:p>
          <a:p>
            <a:pPr algn="just"/>
            <a:endParaRPr lang="es-MX" dirty="0">
              <a:solidFill>
                <a:srgbClr val="00B050"/>
              </a:solidFill>
            </a:endParaRPr>
          </a:p>
        </p:txBody>
      </p:sp>
      <p:pic>
        <p:nvPicPr>
          <p:cNvPr id="1026" name="Picture 2" descr="C:\Users\Karla\Pictures\PAKO\COMUNICACION\1cultura.jpg"/>
          <p:cNvPicPr>
            <a:picLocks noChangeAspect="1" noChangeArrowheads="1"/>
          </p:cNvPicPr>
          <p:nvPr/>
        </p:nvPicPr>
        <p:blipFill>
          <a:blip r:embed="rId2" cstate="print"/>
          <a:srcRect/>
          <a:stretch>
            <a:fillRect/>
          </a:stretch>
        </p:blipFill>
        <p:spPr bwMode="auto">
          <a:xfrm rot="21308550">
            <a:off x="5877259" y="1111772"/>
            <a:ext cx="3183871" cy="20923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332656"/>
            <a:ext cx="9144000" cy="1296144"/>
          </a:xfrm>
          <a:solidFill>
            <a:schemeClr val="bg1"/>
          </a:solidFill>
        </p:spPr>
        <p:txBody>
          <a:bodyPr>
            <a:normAutofit fontScale="90000"/>
          </a:bodyPr>
          <a:lstStyle/>
          <a:p>
            <a:pPr algn="ctr"/>
            <a:r>
              <a:rPr lang="es-MX" sz="4400" dirty="0" smtClean="0">
                <a:solidFill>
                  <a:srgbClr val="00FF00"/>
                </a:solidFill>
                <a:latin typeface="Bauhaus 93" pitchFamily="82" charset="0"/>
              </a:rPr>
              <a:t>CIENCIAS CON LAS QUE SE RELACIONA LA CULTURA DE LA PAZ</a:t>
            </a:r>
            <a:endParaRPr lang="es-MX" sz="4400" dirty="0">
              <a:solidFill>
                <a:srgbClr val="00FF00"/>
              </a:solidFill>
              <a:latin typeface="Bauhaus 93" pitchFamily="82" charset="0"/>
            </a:endParaRPr>
          </a:p>
        </p:txBody>
      </p:sp>
      <p:sp>
        <p:nvSpPr>
          <p:cNvPr id="3" name="2 Subtítulo"/>
          <p:cNvSpPr>
            <a:spLocks noGrp="1"/>
          </p:cNvSpPr>
          <p:nvPr>
            <p:ph type="subTitle" idx="1"/>
          </p:nvPr>
        </p:nvSpPr>
        <p:spPr>
          <a:xfrm>
            <a:off x="251520" y="1772816"/>
            <a:ext cx="8568952" cy="5085184"/>
          </a:xfrm>
        </p:spPr>
        <p:txBody>
          <a:bodyPr>
            <a:normAutofit fontScale="92500" lnSpcReduction="10000"/>
          </a:bodyPr>
          <a:lstStyle/>
          <a:p>
            <a:pPr algn="just"/>
            <a:r>
              <a:rPr lang="es-MX" dirty="0" smtClean="0">
                <a:solidFill>
                  <a:schemeClr val="bg1"/>
                </a:solidFill>
              </a:rPr>
              <a:t>Solo por mencionar alguno campos en las que se relaciona la cultura de la paz son:</a:t>
            </a:r>
          </a:p>
          <a:p>
            <a:pPr marL="514350" indent="-514350" algn="just"/>
            <a:r>
              <a:rPr lang="es-MX" dirty="0" smtClean="0"/>
              <a:t>A)  Antropología :</a:t>
            </a:r>
            <a:r>
              <a:rPr lang="es-MX" dirty="0" smtClean="0"/>
              <a:t>En el comportamiento de las sociedades en la cultura con que se les rodea y en su </a:t>
            </a:r>
            <a:r>
              <a:rPr lang="es-MX" dirty="0" smtClean="0"/>
              <a:t>comportamiento.</a:t>
            </a:r>
          </a:p>
          <a:p>
            <a:pPr marL="514350" indent="-514350" algn="just"/>
            <a:r>
              <a:rPr lang="es-MX" dirty="0" smtClean="0"/>
              <a:t>B)  Historia: En </a:t>
            </a:r>
            <a:r>
              <a:rPr lang="es-MX" dirty="0" smtClean="0"/>
              <a:t>investigar los hechos que han sido relevantes para la cultura en las sociedades que han dejado a través de los años</a:t>
            </a:r>
            <a:r>
              <a:rPr lang="es-MX" dirty="0" smtClean="0"/>
              <a:t>.</a:t>
            </a:r>
          </a:p>
          <a:p>
            <a:pPr marL="514350" indent="-514350" algn="just"/>
            <a:r>
              <a:rPr lang="es-MX" dirty="0" smtClean="0"/>
              <a:t>C)  Ética :</a:t>
            </a:r>
            <a:r>
              <a:rPr lang="es-MX" dirty="0" smtClean="0"/>
              <a:t>En la cultura de la paz se relaciona con la racionalidad y comprobación de las cosas que esta conlleva como una cultura de la sociedad</a:t>
            </a:r>
            <a:r>
              <a:rPr lang="es-MX" dirty="0" smtClean="0"/>
              <a:t>.</a:t>
            </a:r>
          </a:p>
          <a:p>
            <a:pPr marL="514350" indent="-514350" algn="just"/>
            <a:r>
              <a:rPr lang="es-MX" dirty="0" smtClean="0"/>
              <a:t>D)  Filosofía: En </a:t>
            </a:r>
            <a:r>
              <a:rPr lang="es-MX" dirty="0" smtClean="0"/>
              <a:t>la filosofía se relaciona con el porqué del todo de la cultura de la paz y como se vincula con las personas en sus conocimientos.</a:t>
            </a:r>
          </a:p>
          <a:p>
            <a:pPr marL="514350" indent="-514350" algn="just">
              <a:buAutoNum type="alphaUcParenR"/>
            </a:pPr>
            <a:endParaRPr lang="es-MX" dirty="0" smtClean="0"/>
          </a:p>
          <a:p>
            <a:pPr marL="514350" indent="-514350" algn="just"/>
            <a:endParaRPr lang="es-MX"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537647">
            <a:off x="4780558" y="332241"/>
            <a:ext cx="4328167" cy="792088"/>
          </a:xfrm>
          <a:solidFill>
            <a:schemeClr val="tx1"/>
          </a:solidFill>
        </p:spPr>
        <p:txBody>
          <a:bodyPr>
            <a:normAutofit fontScale="90000"/>
          </a:bodyPr>
          <a:lstStyle/>
          <a:p>
            <a:pPr algn="ctr"/>
            <a:r>
              <a:rPr lang="es-MX" dirty="0" smtClean="0">
                <a:solidFill>
                  <a:srgbClr val="00FF00"/>
                </a:solidFill>
              </a:rPr>
              <a:t>CULTURA Y PAZ</a:t>
            </a:r>
            <a:endParaRPr lang="es-MX" dirty="0">
              <a:solidFill>
                <a:srgbClr val="00FF00"/>
              </a:solidFill>
            </a:endParaRPr>
          </a:p>
        </p:txBody>
      </p:sp>
      <p:sp>
        <p:nvSpPr>
          <p:cNvPr id="3" name="2 Subtítulo"/>
          <p:cNvSpPr>
            <a:spLocks noGrp="1"/>
          </p:cNvSpPr>
          <p:nvPr>
            <p:ph type="subTitle" idx="1"/>
          </p:nvPr>
        </p:nvSpPr>
        <p:spPr>
          <a:xfrm rot="249601">
            <a:off x="123052" y="1111338"/>
            <a:ext cx="7704856" cy="3672408"/>
          </a:xfrm>
          <a:solidFill>
            <a:srgbClr val="FF0000"/>
          </a:solidFill>
        </p:spPr>
        <p:txBody>
          <a:bodyPr>
            <a:normAutofit fontScale="92500" lnSpcReduction="20000"/>
          </a:bodyPr>
          <a:lstStyle/>
          <a:p>
            <a:pPr algn="just"/>
            <a:r>
              <a:rPr lang="es-MX" dirty="0" smtClean="0">
                <a:latin typeface="Aharoni" pitchFamily="2" charset="-79"/>
                <a:cs typeface="Aharoni" pitchFamily="2" charset="-79"/>
              </a:rPr>
              <a:t>La cultura y la paz son dos temas que se abordan en la vida cotidiana y como </a:t>
            </a:r>
            <a:r>
              <a:rPr lang="es-MX" dirty="0" smtClean="0">
                <a:latin typeface="Aharoni" pitchFamily="2" charset="-79"/>
                <a:cs typeface="Aharoni" pitchFamily="2" charset="-79"/>
              </a:rPr>
              <a:t>hablamos de temas transversales nos referimos a un conjunto de aspectos y dimensiones que en la sociedad democrática actual han ido adquiriendo especial relevancia. Se trata de contenidos socialmente valiosos, que poseen una gran importancia tanto para el desarrollo integral de la persona como para un proyecto de sociedad más libre, pacífica y respetuosa con todos los seres humanos y con la Naturaleza. De ahí la creciente exigencia social de que estén presentes en la educación</a:t>
            </a:r>
            <a:endParaRPr lang="es-MX" dirty="0">
              <a:latin typeface="Aharoni" pitchFamily="2" charset="-79"/>
              <a:cs typeface="Aharoni" pitchFamily="2" charset="-79"/>
            </a:endParaRPr>
          </a:p>
        </p:txBody>
      </p:sp>
      <p:pic>
        <p:nvPicPr>
          <p:cNvPr id="2051" name="Picture 3" descr="C:\Users\Karla\Pictures\PAKO\COMUNICACION\paz cultur.jpg"/>
          <p:cNvPicPr>
            <a:picLocks noChangeAspect="1" noChangeArrowheads="1"/>
          </p:cNvPicPr>
          <p:nvPr/>
        </p:nvPicPr>
        <p:blipFill>
          <a:blip r:embed="rId2" cstate="print"/>
          <a:srcRect/>
          <a:stretch>
            <a:fillRect/>
          </a:stretch>
        </p:blipFill>
        <p:spPr bwMode="auto">
          <a:xfrm>
            <a:off x="251520" y="4653137"/>
            <a:ext cx="2204864" cy="2204864"/>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447</Words>
  <Application>Microsoft Office PowerPoint</Application>
  <PresentationFormat>Presentación en pantalla (4:3)</PresentationFormat>
  <Paragraphs>13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PASO 4.-SINTETIZAR Y UTILIZAR LA INFORMACION</vt:lpstr>
      <vt:lpstr>CULTURA DE LA PAZ</vt:lpstr>
      <vt:lpstr>CIENCIAS CON LAS QUE SE RELACIONA LA CULTURA DE LA PAZ</vt:lpstr>
      <vt:lpstr>CULTURA Y PAZ</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PASO 4.-SINTETIZAR Y UTILIZAR LA INFORMACION</dc:title>
  <dc:creator>Karla</dc:creator>
  <cp:lastModifiedBy>Karla</cp:lastModifiedBy>
  <cp:revision>7</cp:revision>
  <dcterms:created xsi:type="dcterms:W3CDTF">2011-10-01T19:44:47Z</dcterms:created>
  <dcterms:modified xsi:type="dcterms:W3CDTF">2011-10-01T20:31:35Z</dcterms:modified>
</cp:coreProperties>
</file>